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cbc6a42c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cbc6a42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Gold and browns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deco style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Wealth is loud and obvious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Vintage opulence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cbc6a42c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cbc6a42c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cbc6a42c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cbc6a42c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Simplistic/elegant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Stainless steel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Modestly rich, humble and wise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Subtly powerful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cbc6a42c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cbc6a42c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Urban Steampunk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Red/tan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Dias de los muertos theme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red woods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Hipster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4.pn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15" Type="http://schemas.openxmlformats.org/officeDocument/2006/relationships/image" Target="../media/image1.png"/><Relationship Id="rId14" Type="http://schemas.openxmlformats.org/officeDocument/2006/relationships/image" Target="../media/image49.png"/><Relationship Id="rId5" Type="http://schemas.openxmlformats.org/officeDocument/2006/relationships/image" Target="../media/image7.png"/><Relationship Id="rId6" Type="http://schemas.openxmlformats.org/officeDocument/2006/relationships/image" Target="../media/image20.pn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.png"/><Relationship Id="rId11" Type="http://schemas.openxmlformats.org/officeDocument/2006/relationships/image" Target="../media/image12.png"/><Relationship Id="rId22" Type="http://schemas.openxmlformats.org/officeDocument/2006/relationships/image" Target="../media/image24.png"/><Relationship Id="rId10" Type="http://schemas.openxmlformats.org/officeDocument/2006/relationships/image" Target="../media/image57.png"/><Relationship Id="rId21" Type="http://schemas.openxmlformats.org/officeDocument/2006/relationships/image" Target="../media/image29.png"/><Relationship Id="rId13" Type="http://schemas.openxmlformats.org/officeDocument/2006/relationships/image" Target="../media/image19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15" Type="http://schemas.openxmlformats.org/officeDocument/2006/relationships/image" Target="../media/image52.png"/><Relationship Id="rId14" Type="http://schemas.openxmlformats.org/officeDocument/2006/relationships/image" Target="../media/image22.png"/><Relationship Id="rId17" Type="http://schemas.openxmlformats.org/officeDocument/2006/relationships/image" Target="../media/image51.png"/><Relationship Id="rId16" Type="http://schemas.openxmlformats.org/officeDocument/2006/relationships/image" Target="../media/image41.png"/><Relationship Id="rId5" Type="http://schemas.openxmlformats.org/officeDocument/2006/relationships/image" Target="../media/image31.png"/><Relationship Id="rId19" Type="http://schemas.openxmlformats.org/officeDocument/2006/relationships/image" Target="../media/image18.png"/><Relationship Id="rId6" Type="http://schemas.openxmlformats.org/officeDocument/2006/relationships/image" Target="../media/image14.png"/><Relationship Id="rId18" Type="http://schemas.openxmlformats.org/officeDocument/2006/relationships/image" Target="../media/image47.png"/><Relationship Id="rId7" Type="http://schemas.openxmlformats.org/officeDocument/2006/relationships/image" Target="../media/image58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36.png"/><Relationship Id="rId13" Type="http://schemas.openxmlformats.org/officeDocument/2006/relationships/image" Target="../media/image38.png"/><Relationship Id="rId1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53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Relationship Id="rId8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46.png"/><Relationship Id="rId13" Type="http://schemas.openxmlformats.org/officeDocument/2006/relationships/image" Target="../media/image42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6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5" Type="http://schemas.openxmlformats.org/officeDocument/2006/relationships/image" Target="../media/image45.png"/><Relationship Id="rId14" Type="http://schemas.openxmlformats.org/officeDocument/2006/relationships/image" Target="../media/image43.png"/><Relationship Id="rId16" Type="http://schemas.openxmlformats.org/officeDocument/2006/relationships/image" Target="../media/image50.png"/><Relationship Id="rId5" Type="http://schemas.openxmlformats.org/officeDocument/2006/relationships/image" Target="../media/image37.png"/><Relationship Id="rId6" Type="http://schemas.openxmlformats.org/officeDocument/2006/relationships/image" Target="../media/image32.png"/><Relationship Id="rId7" Type="http://schemas.openxmlformats.org/officeDocument/2006/relationships/image" Target="../media/image35.png"/><Relationship Id="rId8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425"/>
            <a:ext cx="9144000" cy="5275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75871">
            <a:off x="885945" y="606530"/>
            <a:ext cx="1067960" cy="111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6350" y="1610550"/>
            <a:ext cx="1275374" cy="127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4625" y="430475"/>
            <a:ext cx="4959375" cy="241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950450"/>
            <a:ext cx="1793025" cy="16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8">
            <a:alphaModFix/>
          </a:blip>
          <a:srcRect b="0" l="0" r="0" t="50241"/>
          <a:stretch/>
        </p:blipFill>
        <p:spPr>
          <a:xfrm>
            <a:off x="4781575" y="2885925"/>
            <a:ext cx="3036425" cy="207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49361" y="677350"/>
            <a:ext cx="1177650" cy="1746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9144000" cy="5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4707274"/>
            <a:ext cx="9143998" cy="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15862" y="3080938"/>
            <a:ext cx="2742880" cy="13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587255">
            <a:off x="7265792" y="2954746"/>
            <a:ext cx="2498836" cy="143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14">
            <a:alphaModFix/>
          </a:blip>
          <a:srcRect b="27439" l="43079" r="36063" t="32491"/>
          <a:stretch/>
        </p:blipFill>
        <p:spPr>
          <a:xfrm>
            <a:off x="126875" y="945725"/>
            <a:ext cx="1177649" cy="194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91713" y="-2095837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375" y="564651"/>
            <a:ext cx="3421286" cy="16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074" y="3073181"/>
            <a:ext cx="3732924" cy="20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22" y="227326"/>
            <a:ext cx="1725551" cy="172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0147" y="487874"/>
            <a:ext cx="1125925" cy="105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7">
            <a:alphaModFix/>
          </a:blip>
          <a:srcRect b="0" l="-3020" r="3020" t="0"/>
          <a:stretch/>
        </p:blipFill>
        <p:spPr>
          <a:xfrm>
            <a:off x="3614312" y="614375"/>
            <a:ext cx="1725547" cy="1163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34376" y="3410413"/>
            <a:ext cx="1565074" cy="1277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76501" y="1952875"/>
            <a:ext cx="1725550" cy="11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11075" y="564659"/>
            <a:ext cx="1388777" cy="1670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13200" y="2095512"/>
            <a:ext cx="1725550" cy="1115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56486" y="3828698"/>
            <a:ext cx="1797549" cy="795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700" y="4578850"/>
            <a:ext cx="9091048" cy="5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43462" y="1923064"/>
            <a:ext cx="2308810" cy="11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 rotWithShape="1">
          <a:blip r:embed="rId15">
            <a:alphaModFix/>
          </a:blip>
          <a:srcRect b="30196" l="37973" r="37062" t="32973"/>
          <a:stretch/>
        </p:blipFill>
        <p:spPr>
          <a:xfrm>
            <a:off x="2178961" y="1706263"/>
            <a:ext cx="1797547" cy="189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75088" y="1882443"/>
            <a:ext cx="1565075" cy="137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 rotWithShape="1">
          <a:blip r:embed="rId17">
            <a:alphaModFix/>
          </a:blip>
          <a:srcRect b="37547" l="39308" r="38956" t="39430"/>
          <a:stretch/>
        </p:blipFill>
        <p:spPr>
          <a:xfrm>
            <a:off x="3802413" y="2776725"/>
            <a:ext cx="1565078" cy="118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2330652">
            <a:off x="2314611" y="1037006"/>
            <a:ext cx="2278605" cy="1496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411075" y="614375"/>
            <a:ext cx="715575" cy="7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45149" y="3074637"/>
            <a:ext cx="1167275" cy="1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21">
            <a:alphaModFix/>
          </a:blip>
          <a:srcRect b="12830" l="0" r="0" t="22498"/>
          <a:stretch/>
        </p:blipFill>
        <p:spPr>
          <a:xfrm>
            <a:off x="12950" y="0"/>
            <a:ext cx="9144000" cy="5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480425" y="2093462"/>
            <a:ext cx="715575" cy="825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0" y="647675"/>
            <a:ext cx="1209775" cy="171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67684">
            <a:off x="6121150" y="969987"/>
            <a:ext cx="1209774" cy="120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 rotWithShape="1">
          <a:blip r:embed="rId6">
            <a:alphaModFix/>
          </a:blip>
          <a:srcRect b="1968" l="18760" r="14899" t="6490"/>
          <a:stretch/>
        </p:blipFill>
        <p:spPr>
          <a:xfrm>
            <a:off x="2630675" y="1000039"/>
            <a:ext cx="1521250" cy="2750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 rotWithShape="1">
          <a:blip r:embed="rId7">
            <a:alphaModFix/>
          </a:blip>
          <a:srcRect b="0" l="8391" r="0" t="0"/>
          <a:stretch/>
        </p:blipFill>
        <p:spPr>
          <a:xfrm>
            <a:off x="5984925" y="2365225"/>
            <a:ext cx="2842226" cy="17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7"/>
            <a:ext cx="9144002" cy="784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 rotWithShape="1">
          <a:blip r:embed="rId9">
            <a:alphaModFix/>
          </a:blip>
          <a:srcRect b="32641" l="41791" r="41407" t="43838"/>
          <a:stretch/>
        </p:blipFill>
        <p:spPr>
          <a:xfrm>
            <a:off x="-7450" y="2471025"/>
            <a:ext cx="2477276" cy="275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4341825"/>
            <a:ext cx="9144000" cy="8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11">
            <a:alphaModFix/>
          </a:blip>
          <a:srcRect b="33862" l="42245" r="42742" t="35291"/>
          <a:stretch/>
        </p:blipFill>
        <p:spPr>
          <a:xfrm>
            <a:off x="7665249" y="784500"/>
            <a:ext cx="1080949" cy="158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12">
            <a:alphaModFix/>
          </a:blip>
          <a:srcRect b="37956" l="42247" r="44129" t="36045"/>
          <a:stretch/>
        </p:blipFill>
        <p:spPr>
          <a:xfrm>
            <a:off x="4577052" y="1201202"/>
            <a:ext cx="1209773" cy="16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05739" y="3461874"/>
            <a:ext cx="3779185" cy="8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-25500" y="-4025"/>
            <a:ext cx="9144000" cy="5143500"/>
          </a:xfrm>
          <a:prstGeom prst="rect">
            <a:avLst/>
          </a:prstGeom>
          <a:solidFill>
            <a:srgbClr val="000000">
              <a:alpha val="5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2438" y="2507037"/>
            <a:ext cx="1099982" cy="163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9725" y="2390037"/>
            <a:ext cx="1887960" cy="19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453" y="2595363"/>
            <a:ext cx="2821845" cy="17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4700" y="518200"/>
            <a:ext cx="1183525" cy="11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18963" y="337701"/>
            <a:ext cx="1481182" cy="19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 rotWithShape="1">
          <a:blip r:embed="rId9">
            <a:alphaModFix/>
          </a:blip>
          <a:srcRect b="0" l="1660" r="1262" t="0"/>
          <a:stretch/>
        </p:blipFill>
        <p:spPr>
          <a:xfrm>
            <a:off x="3361700" y="2589901"/>
            <a:ext cx="1590962" cy="163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63925" y="776132"/>
            <a:ext cx="1365800" cy="143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11">
            <a:alphaModFix/>
          </a:blip>
          <a:srcRect b="0" l="0" r="0" t="26503"/>
          <a:stretch/>
        </p:blipFill>
        <p:spPr>
          <a:xfrm>
            <a:off x="3336062" y="270850"/>
            <a:ext cx="1887951" cy="210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2"/>
            <a:ext cx="9144002" cy="5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4442375"/>
            <a:ext cx="9143999" cy="7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7725" y="586800"/>
            <a:ext cx="1183525" cy="946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15">
            <a:alphaModFix/>
          </a:blip>
          <a:srcRect b="-5716" l="-5716" r="-5716" t="-5716"/>
          <a:stretch/>
        </p:blipFill>
        <p:spPr>
          <a:xfrm rot="911849">
            <a:off x="1146350" y="1434874"/>
            <a:ext cx="1099975" cy="109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652607">
            <a:off x="88099" y="1477708"/>
            <a:ext cx="845201" cy="1014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